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9" r:id="rId2"/>
    <p:sldId id="272" r:id="rId3"/>
    <p:sldId id="273" r:id="rId4"/>
    <p:sldId id="275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591312"/>
          </a:xfrm>
        </p:spPr>
        <p:txBody>
          <a:bodyPr>
            <a:normAutofit/>
          </a:bodyPr>
          <a:lstStyle/>
          <a:p>
            <a:pPr algn="ctr"/>
            <a:r>
              <a:rPr lang="kk-KZ" sz="3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“Кітап-білім бұлағы, кітап оқудан жарыс”</a:t>
            </a:r>
            <a:endParaRPr lang="ru-RU" sz="3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zhzhbaganalimova\Desktop\veptq\IMG-20220601-WA003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4321" y="1676400"/>
            <a:ext cx="3449479" cy="4221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62400" y="2895600"/>
            <a:ext cx="4800600" cy="2743199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numCol="1">
            <a:noAutofit/>
          </a:bodyPr>
          <a:lstStyle/>
          <a:p>
            <a:pPr marL="0" indent="0" algn="just">
              <a:buNone/>
            </a:pPr>
            <a:r>
              <a:rPr lang="en-US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500" b="1" dirty="0" err="1" smtClean="0">
                <a:latin typeface="Times New Roman" pitchFamily="18" charset="0"/>
                <a:cs typeface="Times New Roman" pitchFamily="18" charset="0"/>
              </a:rPr>
              <a:t>Манаш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500" b="1" dirty="0" smtClean="0">
                <a:latin typeface="Times New Roman" pitchFamily="18" charset="0"/>
                <a:cs typeface="Times New Roman" pitchFamily="18" charset="0"/>
              </a:rPr>
              <a:t>Қозыбаев атындағы Солтүстік Қазақстан университетінде тарихи музейі  2022 жылдың 30 мамырында « Студенттер  коворкинг орталығының» ашылуы болды.  Орталықтың жұмысын ұйымдастыру студенттерді музей әлемімен, ондағы тарихи құндылықтармен таныстыруға, сондай-ақ, шығармашылық бастамалар мен студенттердің мүмкіндіктерін ұштауды ұйымдастыруға бағыталған. Кітапхана өзінің тарапынан «Кітап-білім бұлағы»  атты кітап көрмесін ұйымдастырды.</a:t>
            </a: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43400" y="1447800"/>
            <a:ext cx="4419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«Молодежь-это символ прогресса, воплощение всех наших надежд на лучшее будущее. Государство проводит большую работу по поддержке молодежи, созданию условий для реализации ее потенциала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                                                                                                                                 </a:t>
            </a:r>
            <a:r>
              <a:rPr lang="en-US" sz="14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Касым-Жомарта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Токаев</a:t>
            </a:r>
            <a:endParaRPr lang="ru-RU" sz="1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0" y="838200"/>
            <a:ext cx="3733800" cy="4572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Кітап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кемелденудің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көзі</a:t>
            </a:r>
            <a:r>
              <a:rPr lang="ru-RU" sz="1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Қасым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Жомарт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Токаев</a:t>
            </a:r>
            <a:endParaRPr lang="ru-RU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C:\Users\zhzhbaganalimova\Desktop\veptq\IMG-20220601-WA002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600200"/>
            <a:ext cx="5410200" cy="47048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7200" y="838200"/>
            <a:ext cx="4572000" cy="762000"/>
          </a:xfrm>
        </p:spPr>
        <p:txBody>
          <a:bodyPr>
            <a:noAutofit/>
          </a:bodyPr>
          <a:lstStyle/>
          <a:p>
            <a:pPr algn="just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Бүгінгі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жастар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еліміздің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ертеңі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ұлтымыздың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болашағы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мемлекетіміздің</a:t>
            </a:r>
            <a:r>
              <a:rPr lang="en-US" sz="16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мәртебесі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16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Қасым-Жомарт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</a:t>
            </a:r>
            <a: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қаев</a:t>
            </a:r>
            <a:endParaRPr lang="ru-RU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C:\Users\zhzhbaganalimova\Desktop\veptq\IMG-20220601-WA0029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/>
          <a:srcRect t="52361"/>
          <a:stretch/>
        </p:blipFill>
        <p:spPr bwMode="auto">
          <a:xfrm>
            <a:off x="4419600" y="3981450"/>
            <a:ext cx="4495799" cy="24609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2" descr="C:\Users\zhzhbaganalimova\Desktop\veptq\IMG-20220601-WA0029.jpg"/>
          <p:cNvPicPr>
            <a:picLocks noChangeAspect="1" noChangeArrowheads="1"/>
          </p:cNvPicPr>
          <p:nvPr/>
        </p:nvPicPr>
        <p:blipFill rotWithShape="1">
          <a:blip r:embed="rId2"/>
          <a:srcRect b="50000"/>
          <a:stretch/>
        </p:blipFill>
        <p:spPr bwMode="auto">
          <a:xfrm>
            <a:off x="228600" y="1447800"/>
            <a:ext cx="4495799" cy="2506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800100" y="472633"/>
            <a:ext cx="739140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0650" algn="l"/>
              </a:tabLst>
            </a:pPr>
            <a:endParaRPr lang="en-US" sz="1400" b="1" i="1" dirty="0" smtClean="0">
              <a:solidFill>
                <a:srgbClr val="4F81BD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0650" algn="l"/>
              </a:tabLst>
            </a:pPr>
            <a:r>
              <a:rPr lang="kk-KZ" sz="1400" b="1" i="1" dirty="0" smtClean="0">
                <a:solidFill>
                  <a:srgbClr val="4F81BD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15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Әдебиеттер тізімі:</a:t>
            </a:r>
            <a:endParaRPr kumimoji="0" lang="kk-KZ" sz="15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457200" y="990600"/>
            <a:ext cx="80772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Битэм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Педагогиканы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цифрлық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дәуірде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қайта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зерделеу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Битэм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Шарп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Алматы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Ұлттық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аударма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бюросы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2019. - 328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(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Рухани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жаңғыру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2.Больман, Ф.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Әлем музыкасының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тарихы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 Ф.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Больман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(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Рухани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жаңғыру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3.Борев, Ю. Б.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Эстетика: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оқулық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 Ю. Б.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Борев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Алматы: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Ұлттық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аударма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бюросы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2020. - 408 б. - (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Рухани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жаңғыру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4.Джорданова, Л.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Тарихи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пәні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және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зерттеу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әдістері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 Л.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Джорданова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Алматы: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Ұлттық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аударма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бюросы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2020. - 376 б. - (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Рухани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жаңғыру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Нортхаус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Көшбасшылық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теория және практика / П.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Нортхаус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Алматы: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Ұлттық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аударма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бюросы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2020. - 560 б. - (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Рухани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жаңғыру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Ритцер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Әлеуметтану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теориясы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.: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10-басылым. / Д.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Ритцер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Степницки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Алматы: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Ұлттық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аударма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бюросы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2018. - 2018 б. - (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Рухани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жаңғыру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Репина, Л. П.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Тарихи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тарихы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оқулық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 Л. П. Репина, В. В. Зверева, М. Ю.         Парамонова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Алматы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Ұлттық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аударма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бюросы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2020. - 236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(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Рухани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жаңғыру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Пек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Медиа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этика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жас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мамандардың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тәжірибесінен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Пек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Рил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Алматы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Ұлттық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аударма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бюросы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2019. - 304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Пинкер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инстинкт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Пинкер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Алматы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Ұлттық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аударма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бюросы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2019. - 386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(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Рухани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жаңғыру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10.Роббинс, С. Ұйымдық мінез-құлық негіздері / С. Роббинс, Т. Джадж. - 14-басым. - </a:t>
            </a:r>
            <a:r>
              <a:rPr kumimoji="0" lang="kk-KZ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Алматы: </a:t>
            </a:r>
            <a:r>
              <a:rPr kumimoji="0" lang="kk-KZ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Ұлттық        аударма бюросы, 2019. - 488 б. - (Рухани жаңғыру).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 "Рухани жаңғыру" бағдарламасын іске асыру жұмысы бойынша әдістемелік ұсыныстар / сост.: Е.   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Арын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Базаров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Нұр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Сұлтан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Еуразиялық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интеграция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институты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2019. - 48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12.Тер-Минасова, С. Г.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және мәдениетаралық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коммуникация. / С. Г.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Тер-Минасова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Алматы: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Ұлттық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аударма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бюросы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2018. - 320 б. - (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Рухани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жаңғыру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13.Смит, Э.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Ұлттың этностық тамыры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 Э. Смит. -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Алматы: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Ұлттық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аударма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бюросы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2020. - 388 б. - (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Рухани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жаңғыру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14.Тер-Минасова, С. Г. Язык и межкультурная коммуникация / С. Г.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Тер-Минасова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М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.: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Слово, 2000. - 624 с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Уоллейс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П. Интернет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психологиясы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 П.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Уоллейс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Алматы: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Ұлттық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аударма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бюросы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2019. - 356 б. - (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Рухани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жаңғыру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16.Хейвуд, Э.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Саясаттану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оқулық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 Э.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Хейвуд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Алматы: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Ұлттық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аударма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бюросы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2020. - 520 б. - (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Рухани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жаңғыру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17.Хелен,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 Переосмысление педагогики для цифровой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эпохи: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дизайн обучения 21века / Хелен Б. -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Алматы: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Ұлттық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аударма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бюросы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2019. - 352 с. - (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Рухани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жаңғыру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18.Хесс, Р.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Философияның таңдаулы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кітабы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/ Р.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Хесс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Алматы: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Ұлттық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аударма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бюросы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2018. - 360 б. - (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Рухани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жаңғыру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19.Шваб, Клаус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Төртінші индустриялық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революция. / Клаус Шваб. -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Алматы</a:t>
            </a:r>
            <a:endParaRPr kumimoji="0" lang="en-US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428</TotalTime>
  <Words>739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“Кітап-білім бұлағы, кітап оқудан жарыс”</vt:lpstr>
      <vt:lpstr>«Кітап оқу – рухани кемелденудің көзі»                             Қасым - Жомарт Токаев</vt:lpstr>
      <vt:lpstr>«Бүгінгі жастар – еліміздің  ертеңі, ұлтымыздың болашағы, мемлекетіміздің мәртебесі»                                              Қасым-Жомарт Тоқаев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“Кітап-білім бұлағы, кітап оқудан жарыс”</dc:title>
  <dc:creator>Баганалимова Жанна Жантемировна</dc:creator>
  <cp:lastModifiedBy>Косарева Наталья Евгеньевна</cp:lastModifiedBy>
  <cp:revision>44</cp:revision>
  <dcterms:created xsi:type="dcterms:W3CDTF">2022-06-02T02:41:11Z</dcterms:created>
  <dcterms:modified xsi:type="dcterms:W3CDTF">2022-06-03T05:39:28Z</dcterms:modified>
</cp:coreProperties>
</file>