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9" r:id="rId5"/>
    <p:sldId id="270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914" autoAdjust="0"/>
  </p:normalViewPr>
  <p:slideViewPr>
    <p:cSldViewPr>
      <p:cViewPr>
        <p:scale>
          <a:sx n="73" d="100"/>
          <a:sy n="73" d="100"/>
        </p:scale>
        <p:origin x="-16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9" y="2688100"/>
            <a:ext cx="799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Солт</a:t>
            </a:r>
            <a:r>
              <a:rPr lang="kk-KZ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үстік Қазақстанның ұлы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883" y="3573016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 Северного Казахстана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посвящается 90-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Кеншинбаева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К.Б.)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278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3076" name="Picture 4" descr="Картинки по запросу фон для презентации о при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912495"/>
            <a:ext cx="46085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Бектасович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17 декабря 1929 года. Многие годы он жил и работал в нашем городе. Занимая около 20 лет одну из руководящих должностей, он много сделал для улучшения и благоустройства жизни жителей города и области. Он — заслуженный гидротехник Казахской ССР, кавалер трех орденов Трудового Красного Знамени и ордена «Знак Почета», обладатель многих медалей, в том числе и золотой медали ВДНХ. Решением исполкома городского Совета от 30 ноября 1989 года № 1312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Кеншинбаеву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К.Б., управляющему трестом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Союзцелинвод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присвоено звание «Почетный гражданин города Петропавловска» за большие заслуги перед трудящимися г. Петропавловска, самоотверженный труд, активную общественную деятельность.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Кеншинбаев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К.Б. ушел из жизни 16 мая 2001 года на 72-м году жизни.</a:t>
            </a:r>
          </a:p>
        </p:txBody>
      </p:sp>
      <p:pic>
        <p:nvPicPr>
          <p:cNvPr id="8" name="Picture 2" descr="http://polis.mypiter.kz/uploads/images/00/13/65/2015/01/02/3d16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7161"/>
            <a:ext cx="3744415" cy="51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661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Кеншинбаев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К.Б. –почетный гражданин города Петропавловска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фон для презентации о при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zhuenzhanova\Desktop\С.Ж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50"/>
            <a:ext cx="47625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" y="-32293"/>
            <a:ext cx="9144000" cy="68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szhuenzhanova\Desktop\С.Ж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013"/>
            <a:ext cx="4762500" cy="65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zhuenzhanova\Desktop\20191014_164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6574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zhuenzhanova\Desktop\20191015_0935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574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zhuenzhanova\Desktop\20191015_0936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98190"/>
            <a:ext cx="26574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1539" y="1795554"/>
            <a:ext cx="88809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marL="514350" indent="387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«Северный Казахстан»  от 31 мая 2014г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387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«Северный Казахстан» от 11 декабря 2014г.</a:t>
            </a:r>
          </a:p>
          <a:p>
            <a:pPr marL="514350" indent="387350" algn="just">
              <a:buFont typeface="+mj-lt"/>
              <a:buAutoNum type="arabicPeriod"/>
              <a:tabLst>
                <a:tab pos="352425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«Северо-Казахстанская область» 2006г.</a:t>
            </a:r>
          </a:p>
          <a:p>
            <a:pPr marL="514350" indent="387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Солтүстік Қазахстан облысы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Облыстың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жылдығына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арналады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2006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 marL="514350" indent="387350" algn="just">
              <a:buFont typeface="+mj-lt"/>
              <a:buAutoNum type="arabicPeriod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Кеншинбаев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К.Б. Судьба моя и вдохновенье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185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Уенжанова Салия Жылкибаевна</dc:creator>
  <cp:lastModifiedBy>Косарева Наталья Евгеньевна</cp:lastModifiedBy>
  <cp:revision>60</cp:revision>
  <dcterms:created xsi:type="dcterms:W3CDTF">2019-10-10T08:13:54Z</dcterms:created>
  <dcterms:modified xsi:type="dcterms:W3CDTF">2019-10-16T04:12:57Z</dcterms:modified>
</cp:coreProperties>
</file>