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043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03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05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46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18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6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6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9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83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1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15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17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oman.kz/management-strategy/shoul-d-pervoklassnyy-servis-kak-konkurentnoe-preimuschestvo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9063" y="802298"/>
            <a:ext cx="8755789" cy="254143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Сделай себя сам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1943" y="4455620"/>
            <a:ext cx="86765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Виртуальная выставка книг по экономике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d87278e4f06c28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72"/>
      </p:ext>
    </p:extLst>
  </p:cSld>
  <p:clrMapOvr>
    <a:masterClrMapping/>
  </p:clrMapOvr>
  <p:transition spd="slow" advTm="42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1429" r="7952" b="15238"/>
          <a:stretch/>
        </p:blipFill>
        <p:spPr>
          <a:xfrm rot="16200000">
            <a:off x="7228926" y="1163958"/>
            <a:ext cx="5874488" cy="3794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0262" y="333422"/>
            <a:ext cx="72498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Гэвин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Договориться можно обо всем! Как добиваться максимума в любых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переговорах 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Гэвин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Кеннеди; пер. с англ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Михаила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Вершовского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,– М.: Альпина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416 с.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переговорного процесса, стратегических подходах и тактических приемах. Автор рассказывает о психологических ловушках и ошибках в расстановке приоритетов, дает примеры катастрофических просчетов и ситуаций, которые еще можно исправить. Работая над заданиями, вы не раз поймаете себя на том, что поначалу пробуете решить их, руководствуясь привычными, «накатанными» методами — а они-то, как убедительно доказывает автор, чаще всего и ведут к поражению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Книга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всех, кто вовлечен в переговоры: для бизнесменов, менеджеров по продажам, снабженцев и даже представителей спецслужб.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38034"/>
      </p:ext>
    </p:extLst>
  </p:cSld>
  <p:clrMapOvr>
    <a:masterClrMapping/>
  </p:clrMapOvr>
  <p:transition spd="slow" advTm="751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7238" r="10667" b="12952"/>
          <a:stretch/>
        </p:blipFill>
        <p:spPr>
          <a:xfrm rot="16200000">
            <a:off x="7259914" y="933136"/>
            <a:ext cx="5739333" cy="4124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321" y="86701"/>
            <a:ext cx="74458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Шей, Тони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Доставляя счастье. От нуля до миллиарда: история создания выдающейся компании из первых рук / Тони Шей; пер. с англ. Сергея Филина. – 12-е изд. – М.: Манн, Иванов и Фербер, 2019. – 304 с.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этой книге собрано сразу несколько историй, одна зажигательнее другой. Автобиография одного из самых ярких молодых бизнесменов последнего времени, начавшего свой первый бизнес в девять лет. История развития его компании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Zappos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десять лет с нуля разогнавшейся до миллиардного оборота. А главное – рассказ о том, как Тони и его соратникам удалось построить бизнес, радующихся своим существованием не только владельцев, но и всех причастных к компании – от сотрудников и клиентов до поставщиков и партнеров. Обо всех планах и пробах, ошибках и курьезах, принципах и заповедях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Zappos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 первых рук и от первого лица.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Книга доставит счастье всем, кому интересны истории успеха современных компаний и принципы создания крепкого бизнеса. Особенно тем, кто сам владеет или руководит компанией.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4241"/>
      </p:ext>
    </p:extLst>
  </p:cSld>
  <p:clrMapOvr>
    <a:masterClrMapping/>
  </p:clrMapOvr>
  <p:transition spd="slow" advTm="857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5906" r="7095" b="12952"/>
          <a:stretch/>
        </p:blipFill>
        <p:spPr>
          <a:xfrm rot="16200000">
            <a:off x="7647830" y="1162440"/>
            <a:ext cx="5244416" cy="3638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6571" y="98292"/>
            <a:ext cx="7694023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навыков высокоэффективных людей: Мощные инструменты развития личности / Стивен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Р.Кови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с англ. – 13-е изд., доп. – М.: Альпина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2020. – 396 с.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Эта книга – мировой супербестселлер, работа №1 по теме личностного роста. Она оказала большое влияние на жизни миллионов людей во всем мире, включая Билла Клинтона, Ларри Кинга и Стивена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Форбса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Половина крупнейших мировых корпораций, входящих в рейтинг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Fortune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500, посчитали своим долгом ознакомить своих сотрудников с философией эффективности, изложенной в «Семи навыках».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 чем эта книга? Во-первых, она излагает системный подход к определению жизненных целей, приоритетов человека. Эти цели у всех разные, но книга помогает понять себя и четко сформулировать жизненные цели. Во-вторых, книга объясняет, как достигать этих целей. И в-третьих, книга показывает, как каждый человек может стать лучше. Причем речь идет не об изменении имиджа, а о настоящих изменениях, самосовершенствовании по сути. Книга не даёт простых решений и не обещает мгновенных чудес. Любые позитивные изменения  требуют времени, работы и упорства. Но для людей, стремящихся максимально реализовать потенциал, заложенный в них природой, эта книга – дорожная карта.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47516"/>
      </p:ext>
    </p:extLst>
  </p:cSld>
  <p:clrMapOvr>
    <a:masterClrMapping/>
  </p:clrMapOvr>
  <p:transition spd="slow" advTm="6605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8192" r="6952" b="11047"/>
          <a:stretch/>
        </p:blipFill>
        <p:spPr>
          <a:xfrm rot="16200000">
            <a:off x="7155251" y="1023209"/>
            <a:ext cx="5755159" cy="4033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1886" y="449697"/>
            <a:ext cx="73282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Первоклассный сервис как конкурентное преимущество 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перевод с англ. Евстигнеева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М.: Альпина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384 с.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мире, где правит потребитель и все менее важно какой продукт или услугу компания производит, где фирмы на рынке конкурируют за лучших людей, лучшие технологии и лучший дизайн, ключевым конкурентным преимуществом становится лучший сервис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Эта книга о том, как мотивировать сотрудников предоставлять сервис высочайшего уровня, что позволит повысить прибыльность компании, увеличить долю рынка, завоевать лояльность клиентов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первоклассный сервис - это не бесполезные советы американского эксперта, а интернациональная стратегия, применимая для 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 качестве приложения к книге дается ссылка для скачивания видеофильма с примерами организации качественного сервиса. - Превосходный язык, множество практических примеров, беспощадная, но при этом конструктивная критика существующего порядка вещей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- подарок для всех, кто следует за клиентом и стремится превратить свои компании в лидеров рынк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</a:p>
        </p:txBody>
      </p:sp>
    </p:spTree>
    <p:extLst>
      <p:ext uri="{BB962C8B-B14F-4D97-AF65-F5344CB8AC3E}">
        <p14:creationId xmlns:p14="http://schemas.microsoft.com/office/powerpoint/2010/main" val="3432722388"/>
      </p:ext>
    </p:extLst>
  </p:cSld>
  <p:clrMapOvr>
    <a:masterClrMapping/>
  </p:clrMapOvr>
  <p:transition spd="slow" advTm="749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r="7667" b="10286"/>
          <a:stretch/>
        </p:blipFill>
        <p:spPr>
          <a:xfrm rot="16200000">
            <a:off x="7231842" y="1021883"/>
            <a:ext cx="5726629" cy="3933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4949" y="470263"/>
            <a:ext cx="73282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Моисеев В.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из нечего, или Как построить интернет-компанию и не сойти с ума / Владислав Моисеев. – М.: Альпина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2019. – 224 с.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Семь легендарных героев российского ИТ-бизнеса рассказывают о своем предпринимательском опыте. Достижения, прорывы,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факапы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катастрофы – гуру интернет-индустрии говорят об этом предельно просто и откровенно.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Лучшая книга для предпринимателя, особенно в высокотехнологичном бизнесе. Помогает избавиться от многих иллюзий и в то же время зарядиться вдохновением и гордостью за российскую ИТ-отрасль, которая занимает одно из ведущих мест в мире.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78027"/>
      </p:ext>
    </p:extLst>
  </p:cSld>
  <p:clrMapOvr>
    <a:masterClrMapping/>
  </p:clrMapOvr>
  <p:transition spd="slow" advTm="6361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4134" r="7953" b="8190"/>
          <a:stretch/>
        </p:blipFill>
        <p:spPr>
          <a:xfrm rot="16200000">
            <a:off x="6824435" y="800620"/>
            <a:ext cx="5889515" cy="4579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4766" y="431074"/>
            <a:ext cx="63485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Бисекеев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Себя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 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Серикбай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Бисекеев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Москва, 2016. – 204 с.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книге «Сделай Себя Сам» известный бизнесмен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Серикбай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Бисекеев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сформулировал принципы жизни, которые помогли ему стать успешным. Автор открыто беседует с читателем, искренне рассказывает истории из своей жизни, делится секретами успеха, дает практические советы начинающим бизнесменам.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Книга станет настольной для современных менеджеров, начинающих предпринимателей, и людей, мечтающих о собственном бизнесе или ищущих свой путь в 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76751"/>
      </p:ext>
    </p:extLst>
  </p:cSld>
  <p:clrMapOvr>
    <a:masterClrMapping/>
  </p:clrMapOvr>
  <p:transition spd="slow" advTm="6137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5143" r="6811" b="10476"/>
          <a:stretch/>
        </p:blipFill>
        <p:spPr>
          <a:xfrm rot="16200000">
            <a:off x="6971371" y="1023101"/>
            <a:ext cx="5968086" cy="4157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1074" y="470264"/>
            <a:ext cx="7053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Взлом маркетинга. Наука о том, почему мы покупаем / Фил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с англ. Сергея Филина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Манн, Иванов и Фербер,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304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25-летним стажем — рассказывает о совершенно новом подходе к маркетингу. Новый подход основан на четких научных данных и результатах исследований, которые как на ладони показывают, почему люди покупают что-то. Научная концепция опровергает многие базовые установки маркетинга, но результаты просто ошеломляют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Взлом маркетинга» рассказывает о десятках работающих кейсов, эффективность которых подтверждена результатами научных исследований. Вы узнаете всё о том, как сделать так, чтобы люди жаждали купить ваш товар или услугу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для маркетологов, которые хотят лучше понять потребителей, и для потребителей, которые хотят знать, как их решениями манипулируют.</a:t>
            </a:r>
          </a:p>
        </p:txBody>
      </p:sp>
    </p:spTree>
    <p:extLst>
      <p:ext uri="{BB962C8B-B14F-4D97-AF65-F5344CB8AC3E}">
        <p14:creationId xmlns:p14="http://schemas.microsoft.com/office/powerpoint/2010/main" val="564261086"/>
      </p:ext>
    </p:extLst>
  </p:cSld>
  <p:clrMapOvr>
    <a:masterClrMapping/>
  </p:clrMapOvr>
  <p:transition spd="slow" advTm="7031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88558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Вся представленная литература</a:t>
            </a:r>
            <a:br>
              <a:rPr lang="ru-RU" sz="4000" b="1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>находится </a:t>
            </a:r>
            <a:r>
              <a:rPr lang="ru-RU" sz="4000" b="1">
                <a:solidFill>
                  <a:schemeClr val="accent2"/>
                </a:solidFill>
              </a:rPr>
              <a:t>в </a:t>
            </a:r>
            <a:r>
              <a:rPr lang="ru-RU" sz="4000" b="1" smtClean="0">
                <a:solidFill>
                  <a:schemeClr val="accent2"/>
                </a:solidFill>
              </a:rPr>
              <a:t>читальном </a:t>
            </a:r>
            <a:r>
              <a:rPr lang="ru-RU" sz="4000" b="1" dirty="0">
                <a:solidFill>
                  <a:schemeClr val="accent2"/>
                </a:solidFill>
              </a:rPr>
              <a:t>зале </a:t>
            </a:r>
            <a:br>
              <a:rPr lang="ru-RU" sz="4000" b="1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>учебного корпуса №5</a:t>
            </a: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материал </a:t>
            </a:r>
            <a:r>
              <a:rPr lang="ru-RU" sz="2000" dirty="0">
                <a:solidFill>
                  <a:srgbClr val="C00000"/>
                </a:solidFill>
              </a:rPr>
              <a:t>подготовлен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библиотекарями </a:t>
            </a:r>
            <a:r>
              <a:rPr lang="ru-RU" sz="2000" dirty="0">
                <a:solidFill>
                  <a:srgbClr val="C00000"/>
                </a:solidFill>
              </a:rPr>
              <a:t>отдела обслуживания пользователей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и хранения фондов УК №</a:t>
            </a:r>
            <a:r>
              <a:rPr lang="ru-RU" sz="2000" dirty="0" smtClean="0">
                <a:solidFill>
                  <a:srgbClr val="C00000"/>
                </a:solidFill>
              </a:rPr>
              <a:t>6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err="1" smtClean="0">
                <a:solidFill>
                  <a:srgbClr val="C00000"/>
                </a:solidFill>
              </a:rPr>
              <a:t>Молдабаевой</a:t>
            </a:r>
            <a:r>
              <a:rPr lang="ru-RU" sz="2000" dirty="0" smtClean="0">
                <a:solidFill>
                  <a:srgbClr val="C00000"/>
                </a:solidFill>
              </a:rPr>
              <a:t> Р.Ш. и </a:t>
            </a:r>
            <a:r>
              <a:rPr lang="ru-RU" sz="2000" dirty="0" err="1" smtClean="0">
                <a:solidFill>
                  <a:srgbClr val="C00000"/>
                </a:solidFill>
              </a:rPr>
              <a:t>Шиткановой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А.С.</a:t>
            </a:r>
          </a:p>
        </p:txBody>
      </p:sp>
    </p:spTree>
    <p:extLst>
      <p:ext uri="{BB962C8B-B14F-4D97-AF65-F5344CB8AC3E}">
        <p14:creationId xmlns:p14="http://schemas.microsoft.com/office/powerpoint/2010/main" val="481777771"/>
      </p:ext>
    </p:extLst>
  </p:cSld>
  <p:clrMapOvr>
    <a:masterClrMapping/>
  </p:clrMapOvr>
  <p:transition spd="slow" advTm="324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487" y="1439053"/>
            <a:ext cx="6689136" cy="2247117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accent2"/>
                </a:solidFill>
              </a:rPr>
              <a:t>Самый большой успех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приходит тогда, 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когда плывешь против течения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2" y="1201782"/>
            <a:ext cx="3313823" cy="457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5381" y="4775549"/>
            <a:ext cx="4206242" cy="2248181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2"/>
                </a:solidFill>
              </a:rPr>
              <a:t>Дональд Трамп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55771"/>
      </p:ext>
    </p:extLst>
  </p:cSld>
  <p:clrMapOvr>
    <a:masterClrMapping/>
  </p:clrMapOvr>
  <p:transition spd="slow" advTm="464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10617" r="12718" b="2190"/>
          <a:stretch/>
        </p:blipFill>
        <p:spPr>
          <a:xfrm>
            <a:off x="8208963" y="115888"/>
            <a:ext cx="3983037" cy="5927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9390" y="418011"/>
            <a:ext cx="75891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Фил.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обуви. История компании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рассказанная ее основателем /Фил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(перевод с англ.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В.Царева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– Москва: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2020. – 496 с.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Когда-то молодой, неудержимый, только что окончивший бизнес-школу Фил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занял у отца 50 долларов, чтобы открыть собственную компанию с одной простой миссией: импортировать недорогую и высококачественную обувь из Японии. За первый год продаж из своего фургона «Плимут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Валиант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заработал 8 тысяч долларов. Сегодня годовой оборот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30 миллиардов.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золотой стандарт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его галочка – это больше чем лого. Это символ победы и величия, один из немногих символов, узнаваемых в каждом уголке мира.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«человек за галочкой», всегда остававшийся в тени, в этой откровенной, смешной, интригующей и честной книге впервые рассказывает свою историю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16340"/>
      </p:ext>
    </p:extLst>
  </p:cSld>
  <p:clrMapOvr>
    <a:masterClrMapping/>
  </p:clrMapOvr>
  <p:transition spd="slow" advTm="806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3333" r="16392" b="9715"/>
          <a:stretch/>
        </p:blipFill>
        <p:spPr>
          <a:xfrm>
            <a:off x="8242663" y="156754"/>
            <a:ext cx="3814354" cy="5426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2069" y="130626"/>
            <a:ext cx="780369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Талеб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Нассим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Одураченные случайностью. О скрытой роли шанса в бизнесе и в жизни 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Нассим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Талеб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перевод с англ. Сергея Филина. – 6-е изд. – М.: Манн, Иванов и Фербер, 2019. – 320 с.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жизни мы стараемся не полагаться на волю случая, пытаемся «управлять своей судьбой», принимать «взвешенные решения» и «держать все под контролем», но на самом деле часто принимает случайность за закономерность, путаем причину и следствие, а нашему мышлению недостает критичности. Интеллектуальная близорукость и самоуверенность часто обходятся нам очень и очень дорого.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Случайность может лежать в основе как удачи, так и неудачи. Невозможно предугадать случайное событие, но можно подготовиться к встрече с ним и даже попытаться обратить его в свою пользу именно этому старается научить в своей книге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Нассим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Талеб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успешный трейдер, математик и философ.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«Единственный пункт, который госпожа Удача не может контролировать. – это ваше поведение. Удачи вам!»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Нассим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Талеб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Книга будет интересна всем мыслящим, сомневающимся и верящим.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81025"/>
      </p:ext>
    </p:extLst>
  </p:cSld>
  <p:clrMapOvr>
    <a:masterClrMapping/>
  </p:clrMapOvr>
  <p:transition spd="slow" advTm="776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10254" r="12643" b="17175"/>
          <a:stretch/>
        </p:blipFill>
        <p:spPr>
          <a:xfrm rot="16200000">
            <a:off x="7525133" y="1206556"/>
            <a:ext cx="5353922" cy="3735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2514" y="222067"/>
            <a:ext cx="73935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Дули, Р.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Нейромаркетинг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влиять на подсознание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 / Роджер Дули;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пер. с англ. О. 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Белошеева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Минск: Попурри,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336 с.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новейшим исследованиям в области человеческого мозга, 95% всех мыслей и эмоций проявляют себя еще до того, как мы их осознаем. Однако усилия маркетологов направлены в основном на рациональное сознание, а огромный пласт подсознательного игнорируется. Если вы хотите обогнать конкурентов, перестаньте продавать товары лишь 5 процентам ваших покупателей! Благодаря чудесам современной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нейронауки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возможным не только объяснить процессы мышления, но и успешно на них влиять. Когда вы поймете, как работает мозг ваших покупателей, то сможете получать гораздо лучшие результаты с меньшими затратами времени и сил.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книге вы узнаете, как приспособить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нейронауку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поведенческие исследования к целям маркетинга и понять закономерности принятия решений покупателями.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3924968338"/>
      </p:ext>
    </p:extLst>
  </p:cSld>
  <p:clrMapOvr>
    <a:masterClrMapping/>
  </p:clrMapOvr>
  <p:transition spd="slow" advTm="736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8571" r="10238" b="20000"/>
          <a:stretch/>
        </p:blipFill>
        <p:spPr>
          <a:xfrm rot="16200000">
            <a:off x="7170929" y="1220798"/>
            <a:ext cx="5982789" cy="382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3509" y="186393"/>
            <a:ext cx="75895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Аджемоглу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одни страны богатые, а другие бедные. Происхождение власти, процветания и нищеты 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Аджемглоу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Джеймс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А.Робинсон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с англ. Дмитрия Литвинова, Павла Миронова, Сергея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Сановича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Москва: Издательство АСТ, 2016. – Х, 693 с.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Книга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Аджемглоу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Джеймса Робинсона «Почему одни богатые, а другие бедные» - один из главных политэкономических бестселлеров последнего времени, эпохальная работа, сравнимая по значению с трудами Сэмюеля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Хантингтона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Джареда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Даймонда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Фрэнсиса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Фукуямы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Авторы задаются вопросом, который в течении столетий волновал историков, экономистов и философов: в чем истоки мирового неравенства, почему мировое богатство распределено по странам и регионам мира столь неравномерно? Ответ на этот вопрос дается на стыке истории, политологии и экономики, с привлечением необычайно обширного исторического материала из всех эпох и со всех континентов, что превращает книгу в настоящую энциклопедию передовой политэкономической мысли.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80895"/>
      </p:ext>
    </p:extLst>
  </p:cSld>
  <p:clrMapOvr>
    <a:masterClrMapping/>
  </p:clrMapOvr>
  <p:transition spd="slow" advTm="713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8190" r="13809" b="14857"/>
          <a:stretch/>
        </p:blipFill>
        <p:spPr>
          <a:xfrm rot="16200000">
            <a:off x="7084215" y="995162"/>
            <a:ext cx="5850397" cy="4082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1257" y="470263"/>
            <a:ext cx="73935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Роббинс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Деньги. Мастер игры / Тони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Роббинс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с англ.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С.Э.Борич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Минск: Попурри, 2018. – 560 с.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Основываясь на обширных исследованиях и личных интервью с более чем 50 легендарными финансистами мира, Тони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Роббинс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 простую дорожную карту из 7 шагов, которую любой человек в состоянии использовать для достижения финансовой свободы.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широкого круга читателей.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576"/>
      </p:ext>
    </p:extLst>
  </p:cSld>
  <p:clrMapOvr>
    <a:masterClrMapping/>
  </p:clrMapOvr>
  <p:transition spd="slow" advTm="6969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7619" r="4381" b="16000"/>
          <a:stretch/>
        </p:blipFill>
        <p:spPr>
          <a:xfrm rot="16200000">
            <a:off x="7277892" y="1317468"/>
            <a:ext cx="5933308" cy="3638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4948" y="731520"/>
            <a:ext cx="73935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Ферранте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мафии. Чему криминальные боссы могут научить законопослушных бизнесменов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Луис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Ферранте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с англ. О. 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Белошеева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Минск: Попурри,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302 с.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Мафия имеет дурную славу из-за своей жестокости и аморальности, но её самые успешные боссы были выдающимися бизнесменами. В этой книге бывший гангстер Луис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Ферранте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раскрывает поразительно эффективные методы управления криминальных структур и объясняет, как можно их применить – совершенно законно – в любом легальном бизнесе. Он предлагает замечательные практические советы, которые реально работают, и описывает закулисную жизнь мафии, столь же богатую драматическими эпизодами, как и Уолл-стрит.</a:t>
            </a:r>
          </a:p>
        </p:txBody>
      </p:sp>
    </p:spTree>
    <p:extLst>
      <p:ext uri="{BB962C8B-B14F-4D97-AF65-F5344CB8AC3E}">
        <p14:creationId xmlns:p14="http://schemas.microsoft.com/office/powerpoint/2010/main" val="2242232372"/>
      </p:ext>
    </p:extLst>
  </p:cSld>
  <p:clrMapOvr>
    <a:masterClrMapping/>
  </p:clrMapOvr>
  <p:transition spd="slow" advTm="798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3428" r="7953" b="12571"/>
          <a:stretch/>
        </p:blipFill>
        <p:spPr>
          <a:xfrm rot="16200000">
            <a:off x="7018349" y="1015961"/>
            <a:ext cx="5858691" cy="4101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0446" y="504263"/>
            <a:ext cx="718457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Сазерленд, Д.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Революционный метод управления проектами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Сазерленд; перевод с англ. – М.: Манн, Иванов и Фербер,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288 с.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Эта книга рассказывает о революционной методике повышения продуктивности —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получать отличные результаты меньшими силами, в короткие сроки и с низкими затратами. Благодаря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такие гиганты как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Salesforce.com смогли поднять производительность на 300–400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За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лет существования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помогла не только большинству разработчиков программного обеспечения, но и ФБР, автопроизводителям, фармацевтам и простым людям, планирующим свои дела.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Книга будет интересна 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менеджеров проектов, руководителей, ИТ-специалистов.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1344816669"/>
      </p:ext>
    </p:extLst>
  </p:cSld>
  <p:clrMapOvr>
    <a:masterClrMapping/>
  </p:clrMapOvr>
  <p:transition spd="slow" advTm="7499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</TotalTime>
  <Words>18</Words>
  <Application>Microsoft Office PowerPoint</Application>
  <PresentationFormat>Произвольный</PresentationFormat>
  <Paragraphs>82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Ретро</vt:lpstr>
      <vt:lpstr>Сделай себя сам</vt:lpstr>
      <vt:lpstr>Самый большой успех приходит тогда,  когда плывешь против течения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Вся представленная литература находится в читальном зале  учебного корпуса №5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Сделай себя сам</dc:title>
  <dc:creator>Admin</dc:creator>
  <cp:lastModifiedBy>Косарева Наталья Евгеньевна</cp:lastModifiedBy>
  <cp:revision>34</cp:revision>
  <dcterms:created xsi:type="dcterms:W3CDTF">2021-01-05T08:51:12Z</dcterms:created>
  <dcterms:modified xsi:type="dcterms:W3CDTF">2021-01-25T05:28:50Z</dcterms:modified>
</cp:coreProperties>
</file>